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9" r:id="rId4"/>
    <p:sldId id="260" r:id="rId5"/>
    <p:sldId id="261" r:id="rId6"/>
  </p:sldIdLst>
  <p:sldSz cx="6858000" cy="2286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41E29"/>
    <a:srgbClr val="EA212D"/>
    <a:srgbClr val="353535"/>
    <a:srgbClr val="E7E7E7"/>
    <a:srgbClr val="F1D3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71" autoAdjust="0"/>
    <p:restoredTop sz="94660"/>
  </p:normalViewPr>
  <p:slideViewPr>
    <p:cSldViewPr snapToGrid="0">
      <p:cViewPr>
        <p:scale>
          <a:sx n="200" d="100"/>
          <a:sy n="200" d="100"/>
        </p:scale>
        <p:origin x="1412" y="-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3741210"/>
            <a:ext cx="5829300" cy="7958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12006793"/>
            <a:ext cx="5143500" cy="551920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9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4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1217084"/>
            <a:ext cx="1478756" cy="193727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1217084"/>
            <a:ext cx="4350544" cy="193727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2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48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5699132"/>
            <a:ext cx="5915025" cy="950912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15298215"/>
            <a:ext cx="5915025" cy="500062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10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6085417"/>
            <a:ext cx="2914650" cy="145044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6085417"/>
            <a:ext cx="2914650" cy="145044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0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1217089"/>
            <a:ext cx="5915025" cy="44185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5603877"/>
            <a:ext cx="2901255" cy="274637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8350250"/>
            <a:ext cx="2901255" cy="1228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5603877"/>
            <a:ext cx="2915543" cy="274637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8350250"/>
            <a:ext cx="2915543" cy="1228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0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05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1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1524000"/>
            <a:ext cx="2211884" cy="53340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3291422"/>
            <a:ext cx="3471863" cy="1624541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6858000"/>
            <a:ext cx="2211884" cy="1270529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24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1524000"/>
            <a:ext cx="2211884" cy="53340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3291422"/>
            <a:ext cx="3471863" cy="1624541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6858000"/>
            <a:ext cx="2211884" cy="1270529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406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1217089"/>
            <a:ext cx="5915025" cy="4418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6085417"/>
            <a:ext cx="5915025" cy="14504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21187839"/>
            <a:ext cx="154305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512AB-160E-40B1-B041-D5D5E7FFE4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21187839"/>
            <a:ext cx="2314575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21187839"/>
            <a:ext cx="154305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7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8EFF654-46E6-41BB-A26E-2BF1636B185B}"/>
              </a:ext>
            </a:extLst>
          </p:cNvPr>
          <p:cNvSpPr/>
          <p:nvPr/>
        </p:nvSpPr>
        <p:spPr>
          <a:xfrm>
            <a:off x="0" y="4918718"/>
            <a:ext cx="6858000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F562E-9FC4-4659-B278-5FF8FB4C9AB0}"/>
              </a:ext>
            </a:extLst>
          </p:cNvPr>
          <p:cNvSpPr/>
          <p:nvPr/>
        </p:nvSpPr>
        <p:spPr>
          <a:xfrm>
            <a:off x="788019" y="4918718"/>
            <a:ext cx="564996" cy="275063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Home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A3BC8E-8EC7-4E64-A420-0F74FCB61974}"/>
              </a:ext>
            </a:extLst>
          </p:cNvPr>
          <p:cNvSpPr/>
          <p:nvPr/>
        </p:nvSpPr>
        <p:spPr>
          <a:xfrm>
            <a:off x="1353015" y="4918717"/>
            <a:ext cx="66678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Projects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F4BB87-D50F-42BF-A8F1-F5A36E1E1901}"/>
              </a:ext>
            </a:extLst>
          </p:cNvPr>
          <p:cNvSpPr/>
          <p:nvPr/>
        </p:nvSpPr>
        <p:spPr>
          <a:xfrm>
            <a:off x="2019801" y="4918716"/>
            <a:ext cx="666304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Resume</a:t>
            </a:r>
          </a:p>
        </p:txBody>
      </p:sp>
      <p:sp>
        <p:nvSpPr>
          <p:cNvPr id="15" name="Triangle 9">
            <a:extLst>
              <a:ext uri="{FF2B5EF4-FFF2-40B4-BE49-F238E27FC236}">
                <a16:creationId xmlns:a16="http://schemas.microsoft.com/office/drawing/2014/main" id="{AED2AC2A-BEBD-4A7E-9597-64E2CBF4F66F}"/>
              </a:ext>
            </a:extLst>
          </p:cNvPr>
          <p:cNvSpPr/>
          <p:nvPr/>
        </p:nvSpPr>
        <p:spPr>
          <a:xfrm rot="10800000">
            <a:off x="1009862" y="4918717"/>
            <a:ext cx="121310" cy="45719"/>
          </a:xfrm>
          <a:prstGeom prst="triangle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8477E-173A-458A-AF88-E7BAA49F0363}"/>
              </a:ext>
            </a:extLst>
          </p:cNvPr>
          <p:cNvSpPr/>
          <p:nvPr/>
        </p:nvSpPr>
        <p:spPr>
          <a:xfrm>
            <a:off x="2684046" y="4918716"/>
            <a:ext cx="986257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Calorie Tracker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76E835-57FE-4D8F-97D1-8FE1726D1E12}"/>
              </a:ext>
            </a:extLst>
          </p:cNvPr>
          <p:cNvSpPr/>
          <p:nvPr/>
        </p:nvSpPr>
        <p:spPr>
          <a:xfrm>
            <a:off x="788020" y="5593080"/>
            <a:ext cx="2640980" cy="1493520"/>
          </a:xfrm>
          <a:prstGeom prst="rect">
            <a:avLst/>
          </a:prstGeom>
          <a:solidFill>
            <a:srgbClr val="E7E7E7"/>
          </a:solidFill>
          <a:ln>
            <a:solidFill>
              <a:srgbClr val="E7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534F409-394D-4D74-BDDA-0881F8E0E43C}"/>
              </a:ext>
            </a:extLst>
          </p:cNvPr>
          <p:cNvSpPr/>
          <p:nvPr/>
        </p:nvSpPr>
        <p:spPr>
          <a:xfrm>
            <a:off x="4719320" y="5578586"/>
            <a:ext cx="685800" cy="796817"/>
          </a:xfrm>
          <a:prstGeom prst="ellipse">
            <a:avLst/>
          </a:prstGeom>
          <a:solidFill>
            <a:srgbClr val="F1D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5F7519F-28DE-4866-8CF6-71080D3094F3}"/>
              </a:ext>
            </a:extLst>
          </p:cNvPr>
          <p:cNvSpPr/>
          <p:nvPr/>
        </p:nvSpPr>
        <p:spPr>
          <a:xfrm>
            <a:off x="5405120" y="5608320"/>
            <a:ext cx="716756" cy="1000760"/>
          </a:xfrm>
          <a:custGeom>
            <a:avLst/>
            <a:gdLst>
              <a:gd name="connsiteX0" fmla="*/ 0 w 716756"/>
              <a:gd name="connsiteY0" fmla="*/ 1000760 h 1000760"/>
              <a:gd name="connsiteX1" fmla="*/ 508000 w 716756"/>
              <a:gd name="connsiteY1" fmla="*/ 873760 h 1000760"/>
              <a:gd name="connsiteX2" fmla="*/ 716280 w 716756"/>
              <a:gd name="connsiteY2" fmla="*/ 487680 h 1000760"/>
              <a:gd name="connsiteX3" fmla="*/ 553720 w 716756"/>
              <a:gd name="connsiteY3" fmla="*/ 0 h 100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756" h="1000760">
                <a:moveTo>
                  <a:pt x="0" y="1000760"/>
                </a:moveTo>
                <a:cubicBezTo>
                  <a:pt x="194310" y="980016"/>
                  <a:pt x="388620" y="959273"/>
                  <a:pt x="508000" y="873760"/>
                </a:cubicBezTo>
                <a:cubicBezTo>
                  <a:pt x="627380" y="788247"/>
                  <a:pt x="708660" y="633307"/>
                  <a:pt x="716280" y="487680"/>
                </a:cubicBezTo>
                <a:cubicBezTo>
                  <a:pt x="723900" y="342053"/>
                  <a:pt x="638810" y="171026"/>
                  <a:pt x="553720" y="0"/>
                </a:cubicBezTo>
              </a:path>
            </a:pathLst>
          </a:custGeom>
          <a:noFill/>
          <a:ln w="203200">
            <a:solidFill>
              <a:srgbClr val="F1D3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170CCC7-21BB-4094-833E-B13B3AE1627B}"/>
              </a:ext>
            </a:extLst>
          </p:cNvPr>
          <p:cNvSpPr/>
          <p:nvPr/>
        </p:nvSpPr>
        <p:spPr>
          <a:xfrm>
            <a:off x="5816600" y="5470792"/>
            <a:ext cx="274320" cy="275063"/>
          </a:xfrm>
          <a:prstGeom prst="ellipse">
            <a:avLst/>
          </a:prstGeom>
          <a:solidFill>
            <a:srgbClr val="F1D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3815FF-38A2-4AEE-91BA-45AFE15AF7DC}"/>
              </a:ext>
            </a:extLst>
          </p:cNvPr>
          <p:cNvSpPr/>
          <p:nvPr/>
        </p:nvSpPr>
        <p:spPr>
          <a:xfrm rot="20826668">
            <a:off x="5381591" y="6457437"/>
            <a:ext cx="409490" cy="2750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B56F6C-CBDA-4BA3-97D6-53FBDF5E1DE3}"/>
              </a:ext>
            </a:extLst>
          </p:cNvPr>
          <p:cNvSpPr/>
          <p:nvPr/>
        </p:nvSpPr>
        <p:spPr>
          <a:xfrm>
            <a:off x="4526280" y="6487160"/>
            <a:ext cx="1071880" cy="1493520"/>
          </a:xfrm>
          <a:prstGeom prst="roundRect">
            <a:avLst>
              <a:gd name="adj" fmla="val 2709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E206B1-FACF-470F-8BE8-D69A0E29EAD0}"/>
              </a:ext>
            </a:extLst>
          </p:cNvPr>
          <p:cNvSpPr/>
          <p:nvPr/>
        </p:nvSpPr>
        <p:spPr>
          <a:xfrm>
            <a:off x="0" y="7478752"/>
            <a:ext cx="6858000" cy="929268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9FCF9D-9E9B-4D76-A587-025691651013}"/>
              </a:ext>
            </a:extLst>
          </p:cNvPr>
          <p:cNvSpPr/>
          <p:nvPr/>
        </p:nvSpPr>
        <p:spPr>
          <a:xfrm>
            <a:off x="788023" y="7478754"/>
            <a:ext cx="1734943" cy="929269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C17E8F-63D6-4037-9ACF-2F1CC106B5BA}"/>
              </a:ext>
            </a:extLst>
          </p:cNvPr>
          <p:cNvSpPr/>
          <p:nvPr/>
        </p:nvSpPr>
        <p:spPr>
          <a:xfrm>
            <a:off x="4335042" y="7478754"/>
            <a:ext cx="1734943" cy="929269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E99783-0CF8-4A47-BE84-928024E31C06}"/>
              </a:ext>
            </a:extLst>
          </p:cNvPr>
          <p:cNvSpPr/>
          <p:nvPr/>
        </p:nvSpPr>
        <p:spPr>
          <a:xfrm>
            <a:off x="2522962" y="7478750"/>
            <a:ext cx="1812076" cy="929268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975D2111-AFB9-4E78-8021-555E00235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0388" y="7618255"/>
            <a:ext cx="304242" cy="30424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A6F5C0F-3627-445C-9C92-934DCC313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6001" y="7660887"/>
            <a:ext cx="261610" cy="26161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2CD51FF2-6FD6-4F09-B504-5B23CFC602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2431" y="7623808"/>
            <a:ext cx="293136" cy="29313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CE49763-2F88-475C-A437-0432F469E683}"/>
              </a:ext>
            </a:extLst>
          </p:cNvPr>
          <p:cNvSpPr txBox="1"/>
          <p:nvPr/>
        </p:nvSpPr>
        <p:spPr>
          <a:xfrm>
            <a:off x="3060942" y="7994960"/>
            <a:ext cx="715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6F6F6"/>
                </a:solidFill>
                <a:latin typeface="Karla" pitchFamily="2" charset="0"/>
                <a:ea typeface="Karla" pitchFamily="2" charset="0"/>
              </a:rPr>
              <a:t>Projects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E94148-5C49-44D9-885C-EA7146FFBBE3}"/>
              </a:ext>
            </a:extLst>
          </p:cNvPr>
          <p:cNvSpPr txBox="1"/>
          <p:nvPr/>
        </p:nvSpPr>
        <p:spPr>
          <a:xfrm>
            <a:off x="4869913" y="7994959"/>
            <a:ext cx="7163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6F6F6"/>
                </a:solidFill>
                <a:latin typeface="Karla" pitchFamily="2" charset="0"/>
                <a:ea typeface="Karla" pitchFamily="2" charset="0"/>
              </a:rPr>
              <a:t>About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2B041B-93FF-4244-AF95-07F647C6FBC9}"/>
              </a:ext>
            </a:extLst>
          </p:cNvPr>
          <p:cNvSpPr txBox="1"/>
          <p:nvPr/>
        </p:nvSpPr>
        <p:spPr>
          <a:xfrm>
            <a:off x="1297635" y="7994960"/>
            <a:ext cx="715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6F6F6"/>
                </a:solidFill>
                <a:latin typeface="Karla" pitchFamily="2" charset="0"/>
                <a:ea typeface="Karla" pitchFamily="2" charset="0"/>
              </a:rPr>
              <a:t>Resume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78758CD-B210-43CE-9B15-CB4DC3659CD5}"/>
              </a:ext>
            </a:extLst>
          </p:cNvPr>
          <p:cNvSpPr/>
          <p:nvPr/>
        </p:nvSpPr>
        <p:spPr>
          <a:xfrm>
            <a:off x="4351465" y="6609080"/>
            <a:ext cx="409490" cy="1153160"/>
          </a:xfrm>
          <a:custGeom>
            <a:avLst/>
            <a:gdLst>
              <a:gd name="connsiteX0" fmla="*/ 409490 w 409490"/>
              <a:gd name="connsiteY0" fmla="*/ 0 h 1153160"/>
              <a:gd name="connsiteX1" fmla="*/ 114850 w 409490"/>
              <a:gd name="connsiteY1" fmla="*/ 233680 h 1153160"/>
              <a:gd name="connsiteX2" fmla="*/ 3090 w 409490"/>
              <a:gd name="connsiteY2" fmla="*/ 772160 h 1153160"/>
              <a:gd name="connsiteX3" fmla="*/ 221530 w 409490"/>
              <a:gd name="connsiteY3" fmla="*/ 1153160 h 115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490" h="1153160">
                <a:moveTo>
                  <a:pt x="409490" y="0"/>
                </a:moveTo>
                <a:cubicBezTo>
                  <a:pt x="296036" y="52493"/>
                  <a:pt x="182583" y="104987"/>
                  <a:pt x="114850" y="233680"/>
                </a:cubicBezTo>
                <a:cubicBezTo>
                  <a:pt x="47117" y="362373"/>
                  <a:pt x="-14690" y="618913"/>
                  <a:pt x="3090" y="772160"/>
                </a:cubicBezTo>
                <a:cubicBezTo>
                  <a:pt x="20870" y="925407"/>
                  <a:pt x="121200" y="1039283"/>
                  <a:pt x="221530" y="1153160"/>
                </a:cubicBezTo>
              </a:path>
            </a:pathLst>
          </a:custGeom>
          <a:noFill/>
          <a:ln w="203200">
            <a:solidFill>
              <a:srgbClr val="F1D3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216A77A-1672-4D4B-B54F-829E784B64D7}"/>
              </a:ext>
            </a:extLst>
          </p:cNvPr>
          <p:cNvSpPr/>
          <p:nvPr/>
        </p:nvSpPr>
        <p:spPr>
          <a:xfrm>
            <a:off x="4445476" y="7637934"/>
            <a:ext cx="274320" cy="275063"/>
          </a:xfrm>
          <a:prstGeom prst="ellipse">
            <a:avLst/>
          </a:prstGeom>
          <a:solidFill>
            <a:srgbClr val="F1D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6119F7-2CEC-423F-BB44-A095CCCB957A}"/>
              </a:ext>
            </a:extLst>
          </p:cNvPr>
          <p:cNvSpPr/>
          <p:nvPr/>
        </p:nvSpPr>
        <p:spPr>
          <a:xfrm rot="19658153">
            <a:off x="4418870" y="6590152"/>
            <a:ext cx="409490" cy="2750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25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8EFF654-46E6-41BB-A26E-2BF1636B185B}"/>
              </a:ext>
            </a:extLst>
          </p:cNvPr>
          <p:cNvSpPr/>
          <p:nvPr/>
        </p:nvSpPr>
        <p:spPr>
          <a:xfrm>
            <a:off x="0" y="4918718"/>
            <a:ext cx="6858000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F562E-9FC4-4659-B278-5FF8FB4C9AB0}"/>
              </a:ext>
            </a:extLst>
          </p:cNvPr>
          <p:cNvSpPr/>
          <p:nvPr/>
        </p:nvSpPr>
        <p:spPr>
          <a:xfrm>
            <a:off x="788019" y="4918718"/>
            <a:ext cx="564996" cy="275063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Home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A3BC8E-8EC7-4E64-A420-0F74FCB61974}"/>
              </a:ext>
            </a:extLst>
          </p:cNvPr>
          <p:cNvSpPr/>
          <p:nvPr/>
        </p:nvSpPr>
        <p:spPr>
          <a:xfrm>
            <a:off x="1353015" y="4918717"/>
            <a:ext cx="66678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Projects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F4BB87-D50F-42BF-A8F1-F5A36E1E1901}"/>
              </a:ext>
            </a:extLst>
          </p:cNvPr>
          <p:cNvSpPr/>
          <p:nvPr/>
        </p:nvSpPr>
        <p:spPr>
          <a:xfrm>
            <a:off x="2019801" y="4918716"/>
            <a:ext cx="666304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Resume</a:t>
            </a:r>
          </a:p>
        </p:txBody>
      </p:sp>
      <p:sp>
        <p:nvSpPr>
          <p:cNvPr id="15" name="Triangle 9">
            <a:extLst>
              <a:ext uri="{FF2B5EF4-FFF2-40B4-BE49-F238E27FC236}">
                <a16:creationId xmlns:a16="http://schemas.microsoft.com/office/drawing/2014/main" id="{AED2AC2A-BEBD-4A7E-9597-64E2CBF4F66F}"/>
              </a:ext>
            </a:extLst>
          </p:cNvPr>
          <p:cNvSpPr/>
          <p:nvPr/>
        </p:nvSpPr>
        <p:spPr>
          <a:xfrm rot="10800000">
            <a:off x="1009862" y="4918717"/>
            <a:ext cx="121310" cy="45719"/>
          </a:xfrm>
          <a:prstGeom prst="triangle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8477E-173A-458A-AF88-E7BAA49F0363}"/>
              </a:ext>
            </a:extLst>
          </p:cNvPr>
          <p:cNvSpPr/>
          <p:nvPr/>
        </p:nvSpPr>
        <p:spPr>
          <a:xfrm>
            <a:off x="2684046" y="4918716"/>
            <a:ext cx="986257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Calorie Tracker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E206B1-FACF-470F-8BE8-D69A0E29EAD0}"/>
              </a:ext>
            </a:extLst>
          </p:cNvPr>
          <p:cNvSpPr/>
          <p:nvPr/>
        </p:nvSpPr>
        <p:spPr>
          <a:xfrm>
            <a:off x="0" y="7478752"/>
            <a:ext cx="6858000" cy="354608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B7AA19-0A8F-4B85-A7CB-DE8C69CABA05}"/>
              </a:ext>
            </a:extLst>
          </p:cNvPr>
          <p:cNvSpPr/>
          <p:nvPr/>
        </p:nvSpPr>
        <p:spPr>
          <a:xfrm>
            <a:off x="2687320" y="6295103"/>
            <a:ext cx="1483360" cy="314752"/>
          </a:xfrm>
          <a:prstGeom prst="roundRect">
            <a:avLst>
              <a:gd name="adj" fmla="val 17721"/>
            </a:avLst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Karla"/>
              </a:rPr>
              <a:t>Add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2D752C-9F32-49DF-872D-34AA1367746D}"/>
              </a:ext>
            </a:extLst>
          </p:cNvPr>
          <p:cNvSpPr txBox="1"/>
          <p:nvPr/>
        </p:nvSpPr>
        <p:spPr>
          <a:xfrm>
            <a:off x="2143231" y="5990014"/>
            <a:ext cx="25715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Click below to add a new food item to you daily list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F3561A-8110-4F89-A0B1-0CAF586A9444}"/>
              </a:ext>
            </a:extLst>
          </p:cNvPr>
          <p:cNvSpPr/>
          <p:nvPr/>
        </p:nvSpPr>
        <p:spPr>
          <a:xfrm>
            <a:off x="0" y="7833360"/>
            <a:ext cx="6858000" cy="2458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AEFDB8-F43F-48BC-BC1C-2921E2CFA175}"/>
              </a:ext>
            </a:extLst>
          </p:cNvPr>
          <p:cNvSpPr/>
          <p:nvPr/>
        </p:nvSpPr>
        <p:spPr>
          <a:xfrm>
            <a:off x="0" y="10292080"/>
            <a:ext cx="6858000" cy="245872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C28559-2A7A-4B41-B8ED-7B4C78284347}"/>
              </a:ext>
            </a:extLst>
          </p:cNvPr>
          <p:cNvSpPr/>
          <p:nvPr/>
        </p:nvSpPr>
        <p:spPr>
          <a:xfrm>
            <a:off x="0" y="12750800"/>
            <a:ext cx="6858000" cy="2458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52ECC2-662E-48EF-91A2-2D58C2F7247B}"/>
              </a:ext>
            </a:extLst>
          </p:cNvPr>
          <p:cNvSpPr/>
          <p:nvPr/>
        </p:nvSpPr>
        <p:spPr>
          <a:xfrm>
            <a:off x="0" y="15209520"/>
            <a:ext cx="6858000" cy="245872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49A1DA-8D4A-4687-B1CA-1713CA0DBC96}"/>
              </a:ext>
            </a:extLst>
          </p:cNvPr>
          <p:cNvSpPr/>
          <p:nvPr/>
        </p:nvSpPr>
        <p:spPr>
          <a:xfrm>
            <a:off x="788022" y="8432803"/>
            <a:ext cx="5211461" cy="269457"/>
          </a:xfrm>
          <a:prstGeom prst="rect">
            <a:avLst/>
          </a:prstGeom>
          <a:solidFill>
            <a:srgbClr val="E7E7E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85AC6A4-51E7-4F21-9523-103BFD66BC1B}"/>
              </a:ext>
            </a:extLst>
          </p:cNvPr>
          <p:cNvSpPr/>
          <p:nvPr/>
        </p:nvSpPr>
        <p:spPr>
          <a:xfrm>
            <a:off x="788021" y="8760105"/>
            <a:ext cx="5211461" cy="269457"/>
          </a:xfrm>
          <a:prstGeom prst="rect">
            <a:avLst/>
          </a:prstGeom>
          <a:solidFill>
            <a:srgbClr val="E7E7E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893374-58D3-4D69-AC18-98B3F442714A}"/>
              </a:ext>
            </a:extLst>
          </p:cNvPr>
          <p:cNvSpPr/>
          <p:nvPr/>
        </p:nvSpPr>
        <p:spPr>
          <a:xfrm>
            <a:off x="788021" y="9082543"/>
            <a:ext cx="5211461" cy="269457"/>
          </a:xfrm>
          <a:prstGeom prst="rect">
            <a:avLst/>
          </a:prstGeom>
          <a:solidFill>
            <a:srgbClr val="E7E7E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3E9589-0942-4C09-B81C-4D90F342C87C}"/>
              </a:ext>
            </a:extLst>
          </p:cNvPr>
          <p:cNvSpPr/>
          <p:nvPr/>
        </p:nvSpPr>
        <p:spPr>
          <a:xfrm>
            <a:off x="788020" y="9404981"/>
            <a:ext cx="5211461" cy="269457"/>
          </a:xfrm>
          <a:prstGeom prst="rect">
            <a:avLst/>
          </a:prstGeom>
          <a:solidFill>
            <a:srgbClr val="E7E7E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BFA8593-1EBF-468D-A779-ED6D4043C785}"/>
              </a:ext>
            </a:extLst>
          </p:cNvPr>
          <p:cNvSpPr/>
          <p:nvPr/>
        </p:nvSpPr>
        <p:spPr>
          <a:xfrm>
            <a:off x="788022" y="10891523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0ECCEB-6742-4A5C-9408-BC2E7127588E}"/>
              </a:ext>
            </a:extLst>
          </p:cNvPr>
          <p:cNvSpPr/>
          <p:nvPr/>
        </p:nvSpPr>
        <p:spPr>
          <a:xfrm>
            <a:off x="788021" y="11218825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27772FC-8DC0-4FB3-8D82-D26881F1D14D}"/>
              </a:ext>
            </a:extLst>
          </p:cNvPr>
          <p:cNvSpPr/>
          <p:nvPr/>
        </p:nvSpPr>
        <p:spPr>
          <a:xfrm>
            <a:off x="788021" y="11541263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3118F8E-D53C-4C6C-A977-2B961E6014CD}"/>
              </a:ext>
            </a:extLst>
          </p:cNvPr>
          <p:cNvSpPr/>
          <p:nvPr/>
        </p:nvSpPr>
        <p:spPr>
          <a:xfrm>
            <a:off x="788020" y="11863701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B476BB-275B-4C9F-86A7-6DE9C56FC0C5}"/>
              </a:ext>
            </a:extLst>
          </p:cNvPr>
          <p:cNvSpPr/>
          <p:nvPr/>
        </p:nvSpPr>
        <p:spPr>
          <a:xfrm>
            <a:off x="788022" y="13368450"/>
            <a:ext cx="5211461" cy="269457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6455520-A354-433A-99F3-746E245F14C3}"/>
              </a:ext>
            </a:extLst>
          </p:cNvPr>
          <p:cNvSpPr/>
          <p:nvPr/>
        </p:nvSpPr>
        <p:spPr>
          <a:xfrm>
            <a:off x="788021" y="13695752"/>
            <a:ext cx="5211461" cy="269457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297F617-2040-437C-9966-0FF9F856AB5B}"/>
              </a:ext>
            </a:extLst>
          </p:cNvPr>
          <p:cNvSpPr/>
          <p:nvPr/>
        </p:nvSpPr>
        <p:spPr>
          <a:xfrm>
            <a:off x="788021" y="14018190"/>
            <a:ext cx="5211461" cy="269457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473BA1-F0F1-4502-8570-0F3D27FBF30A}"/>
              </a:ext>
            </a:extLst>
          </p:cNvPr>
          <p:cNvSpPr/>
          <p:nvPr/>
        </p:nvSpPr>
        <p:spPr>
          <a:xfrm>
            <a:off x="788020" y="14340628"/>
            <a:ext cx="5211461" cy="269457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1F3342-324D-4B3C-B431-EBAADB84224D}"/>
              </a:ext>
            </a:extLst>
          </p:cNvPr>
          <p:cNvSpPr/>
          <p:nvPr/>
        </p:nvSpPr>
        <p:spPr>
          <a:xfrm>
            <a:off x="788020" y="15854400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EC44B6D-74CD-4DAF-9A4E-B2718E330B42}"/>
              </a:ext>
            </a:extLst>
          </p:cNvPr>
          <p:cNvSpPr/>
          <p:nvPr/>
        </p:nvSpPr>
        <p:spPr>
          <a:xfrm>
            <a:off x="788019" y="16181702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D1A222-52FA-49AC-B458-C4DA5DEC64A2}"/>
              </a:ext>
            </a:extLst>
          </p:cNvPr>
          <p:cNvSpPr/>
          <p:nvPr/>
        </p:nvSpPr>
        <p:spPr>
          <a:xfrm>
            <a:off x="788019" y="16504140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DB23E2C-138F-4489-B60A-8B0ACAB7768A}"/>
              </a:ext>
            </a:extLst>
          </p:cNvPr>
          <p:cNvSpPr/>
          <p:nvPr/>
        </p:nvSpPr>
        <p:spPr>
          <a:xfrm>
            <a:off x="788018" y="16826578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2B6C3F5-AE34-4C43-9887-A7002295AF17}"/>
              </a:ext>
            </a:extLst>
          </p:cNvPr>
          <p:cNvSpPr/>
          <p:nvPr/>
        </p:nvSpPr>
        <p:spPr>
          <a:xfrm>
            <a:off x="-1" y="17668240"/>
            <a:ext cx="6858000" cy="5994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4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A5AEF88-7D96-46D5-A2CB-B834985F164C}"/>
              </a:ext>
            </a:extLst>
          </p:cNvPr>
          <p:cNvSpPr/>
          <p:nvPr/>
        </p:nvSpPr>
        <p:spPr>
          <a:xfrm>
            <a:off x="0" y="2286001"/>
            <a:ext cx="6858000" cy="2785631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F562E-9FC4-4659-B278-5FF8FB4C9AB0}"/>
              </a:ext>
            </a:extLst>
          </p:cNvPr>
          <p:cNvSpPr/>
          <p:nvPr/>
        </p:nvSpPr>
        <p:spPr>
          <a:xfrm>
            <a:off x="260964" y="2546755"/>
            <a:ext cx="56499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Karla" pitchFamily="2" charset="0"/>
                <a:ea typeface="Karla" pitchFamily="2" charset="0"/>
              </a:rPr>
              <a:t>Home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A3BC8E-8EC7-4E64-A420-0F74FCB61974}"/>
              </a:ext>
            </a:extLst>
          </p:cNvPr>
          <p:cNvSpPr/>
          <p:nvPr/>
        </p:nvSpPr>
        <p:spPr>
          <a:xfrm>
            <a:off x="825960" y="2546754"/>
            <a:ext cx="66678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Projects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F4BB87-D50F-42BF-A8F1-F5A36E1E1901}"/>
              </a:ext>
            </a:extLst>
          </p:cNvPr>
          <p:cNvSpPr/>
          <p:nvPr/>
        </p:nvSpPr>
        <p:spPr>
          <a:xfrm>
            <a:off x="1492746" y="2546753"/>
            <a:ext cx="666304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Resume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8477E-173A-458A-AF88-E7BAA49F0363}"/>
              </a:ext>
            </a:extLst>
          </p:cNvPr>
          <p:cNvSpPr/>
          <p:nvPr/>
        </p:nvSpPr>
        <p:spPr>
          <a:xfrm>
            <a:off x="2156991" y="2546753"/>
            <a:ext cx="986257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EA212D"/>
                </a:solidFill>
                <a:latin typeface="Karla" pitchFamily="2" charset="0"/>
                <a:ea typeface="Karla" pitchFamily="2" charset="0"/>
              </a:rPr>
              <a:t>Calorie Tracker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B7AA19-0A8F-4B85-A7CB-DE8C69CABA05}"/>
              </a:ext>
            </a:extLst>
          </p:cNvPr>
          <p:cNvSpPr/>
          <p:nvPr/>
        </p:nvSpPr>
        <p:spPr>
          <a:xfrm>
            <a:off x="2652063" y="4099896"/>
            <a:ext cx="1483360" cy="314752"/>
          </a:xfrm>
          <a:prstGeom prst="roundRect">
            <a:avLst>
              <a:gd name="adj" fmla="val 17721"/>
            </a:avLst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Karla"/>
              </a:rPr>
              <a:t>Add Food Item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BFA8593-1EBF-468D-A779-ED6D4043C785}"/>
              </a:ext>
            </a:extLst>
          </p:cNvPr>
          <p:cNvSpPr/>
          <p:nvPr/>
        </p:nvSpPr>
        <p:spPr>
          <a:xfrm>
            <a:off x="788022" y="8622760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0ECCEB-6742-4A5C-9408-BC2E7127588E}"/>
              </a:ext>
            </a:extLst>
          </p:cNvPr>
          <p:cNvSpPr/>
          <p:nvPr/>
        </p:nvSpPr>
        <p:spPr>
          <a:xfrm>
            <a:off x="788021" y="8950062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27772FC-8DC0-4FB3-8D82-D26881F1D14D}"/>
              </a:ext>
            </a:extLst>
          </p:cNvPr>
          <p:cNvSpPr/>
          <p:nvPr/>
        </p:nvSpPr>
        <p:spPr>
          <a:xfrm>
            <a:off x="788021" y="9272500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3118F8E-D53C-4C6C-A977-2B961E6014CD}"/>
              </a:ext>
            </a:extLst>
          </p:cNvPr>
          <p:cNvSpPr/>
          <p:nvPr/>
        </p:nvSpPr>
        <p:spPr>
          <a:xfrm>
            <a:off x="788020" y="9594938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2B6C3F5-AE34-4C43-9887-A7002295AF17}"/>
              </a:ext>
            </a:extLst>
          </p:cNvPr>
          <p:cNvSpPr/>
          <p:nvPr/>
        </p:nvSpPr>
        <p:spPr>
          <a:xfrm>
            <a:off x="-3279" y="20101275"/>
            <a:ext cx="6858000" cy="5994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BF8E0A-96C6-4416-83C0-F7634B6C385C}"/>
              </a:ext>
            </a:extLst>
          </p:cNvPr>
          <p:cNvSpPr/>
          <p:nvPr/>
        </p:nvSpPr>
        <p:spPr>
          <a:xfrm>
            <a:off x="4135427" y="2556002"/>
            <a:ext cx="2373327" cy="266174"/>
          </a:xfrm>
          <a:prstGeom prst="rect">
            <a:avLst/>
          </a:prstGeom>
          <a:solidFill>
            <a:srgbClr val="FFFFFF"/>
          </a:solidFill>
          <a:ln>
            <a:solidFill>
              <a:srgbClr val="E7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E7E7E7"/>
                </a:solidFill>
                <a:latin typeface="Karla"/>
              </a:rPr>
              <a:t>Search for day log...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C60852-857B-42C9-B97D-35E142E51260}"/>
              </a:ext>
            </a:extLst>
          </p:cNvPr>
          <p:cNvSpPr txBox="1"/>
          <p:nvPr/>
        </p:nvSpPr>
        <p:spPr>
          <a:xfrm>
            <a:off x="1758524" y="3318688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6F6F6"/>
                </a:solidFill>
                <a:latin typeface="Reliable DEMO" panose="02000506000000020004" pitchFamily="2" charset="0"/>
              </a:rPr>
              <a:t>Calorie Tracker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EECBD-4D23-4300-8003-2250DD5E0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7" b="34593"/>
          <a:stretch/>
        </p:blipFill>
        <p:spPr>
          <a:xfrm>
            <a:off x="-1" y="5068479"/>
            <a:ext cx="6857999" cy="254035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344508-3252-4E8D-88B5-0211A2746B1B}"/>
              </a:ext>
            </a:extLst>
          </p:cNvPr>
          <p:cNvSpPr/>
          <p:nvPr/>
        </p:nvSpPr>
        <p:spPr>
          <a:xfrm>
            <a:off x="1838221" y="5619278"/>
            <a:ext cx="3175000" cy="1498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E7E7E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srgbClr val="353535"/>
              </a:solidFill>
              <a:latin typeface="Karla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0A8D7B-64CC-4565-B41B-0E01DD9CF822}"/>
              </a:ext>
            </a:extLst>
          </p:cNvPr>
          <p:cNvSpPr/>
          <p:nvPr/>
        </p:nvSpPr>
        <p:spPr>
          <a:xfrm>
            <a:off x="1976122" y="5784978"/>
            <a:ext cx="2906063" cy="509353"/>
          </a:xfrm>
          <a:prstGeom prst="roundRect">
            <a:avLst>
              <a:gd name="adj" fmla="val 7321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353535"/>
                </a:solidFill>
                <a:latin typeface="Karla"/>
              </a:rPr>
              <a:t>1800</a:t>
            </a:r>
          </a:p>
          <a:p>
            <a:pPr algn="ctr"/>
            <a:r>
              <a:rPr lang="en-US" sz="1000" b="1" dirty="0">
                <a:solidFill>
                  <a:srgbClr val="353535"/>
                </a:solidFill>
                <a:latin typeface="Karla"/>
              </a:rPr>
              <a:t>calories</a:t>
            </a:r>
            <a:endParaRPr lang="en-US" b="1" dirty="0">
              <a:solidFill>
                <a:srgbClr val="353535"/>
              </a:solidFill>
              <a:latin typeface="Karl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D235C2-B3EF-409E-92E5-E373E9D97DC6}"/>
              </a:ext>
            </a:extLst>
          </p:cNvPr>
          <p:cNvSpPr txBox="1"/>
          <p:nvPr/>
        </p:nvSpPr>
        <p:spPr>
          <a:xfrm>
            <a:off x="2311399" y="6430490"/>
            <a:ext cx="223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353535"/>
                </a:solidFill>
                <a:latin typeface="Karla"/>
              </a:rPr>
              <a:t>Fat                  70%             130g           1300 </a:t>
            </a:r>
            <a:r>
              <a:rPr lang="en-US" sz="900" b="1" dirty="0" err="1">
                <a:solidFill>
                  <a:srgbClr val="353535"/>
                </a:solidFill>
                <a:latin typeface="Karla"/>
              </a:rPr>
              <a:t>cal</a:t>
            </a:r>
            <a:endParaRPr lang="en-US" sz="900" b="1" dirty="0">
              <a:solidFill>
                <a:srgbClr val="353535"/>
              </a:solidFill>
              <a:latin typeface="Karla"/>
            </a:endParaRPr>
          </a:p>
          <a:p>
            <a:r>
              <a:rPr lang="en-US" sz="900" b="1" dirty="0">
                <a:solidFill>
                  <a:srgbClr val="353535"/>
                </a:solidFill>
                <a:latin typeface="Karla"/>
              </a:rPr>
              <a:t>Carbs               5%               22g            130 </a:t>
            </a:r>
            <a:r>
              <a:rPr lang="en-US" sz="900" b="1" dirty="0" err="1">
                <a:solidFill>
                  <a:srgbClr val="353535"/>
                </a:solidFill>
                <a:latin typeface="Karla"/>
              </a:rPr>
              <a:t>cal</a:t>
            </a:r>
            <a:endParaRPr lang="en-US" sz="900" b="1" dirty="0">
              <a:solidFill>
                <a:srgbClr val="353535"/>
              </a:solidFill>
              <a:latin typeface="Karla"/>
            </a:endParaRPr>
          </a:p>
          <a:p>
            <a:r>
              <a:rPr lang="en-US" sz="900" b="1" dirty="0">
                <a:solidFill>
                  <a:srgbClr val="353535"/>
                </a:solidFill>
                <a:latin typeface="Karla"/>
              </a:rPr>
              <a:t>Protein           25%             111g           450 </a:t>
            </a:r>
            <a:r>
              <a:rPr lang="en-US" sz="900" b="1" dirty="0" err="1">
                <a:solidFill>
                  <a:srgbClr val="353535"/>
                </a:solidFill>
                <a:latin typeface="Karla"/>
              </a:rPr>
              <a:t>cal</a:t>
            </a:r>
            <a:endParaRPr lang="en-US" sz="900" b="1" dirty="0">
              <a:solidFill>
                <a:srgbClr val="353535"/>
              </a:solidFill>
              <a:latin typeface="Karl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980A5B-C235-40FC-9D56-D771ED0538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06" b="7905"/>
          <a:stretch/>
        </p:blipFill>
        <p:spPr>
          <a:xfrm>
            <a:off x="-2" y="10022503"/>
            <a:ext cx="6858000" cy="260498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5F60148-EE41-4F90-8B7B-8869B98A41CA}"/>
              </a:ext>
            </a:extLst>
          </p:cNvPr>
          <p:cNvSpPr/>
          <p:nvPr/>
        </p:nvSpPr>
        <p:spPr>
          <a:xfrm>
            <a:off x="0" y="7607313"/>
            <a:ext cx="6858000" cy="2417527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8EB788-06DE-46F5-A979-0053CA9F3928}"/>
              </a:ext>
            </a:extLst>
          </p:cNvPr>
          <p:cNvSpPr/>
          <p:nvPr/>
        </p:nvSpPr>
        <p:spPr>
          <a:xfrm>
            <a:off x="1028912" y="8286201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5D48AD-F068-4754-A722-B433D05B009E}"/>
              </a:ext>
            </a:extLst>
          </p:cNvPr>
          <p:cNvSpPr txBox="1"/>
          <p:nvPr/>
        </p:nvSpPr>
        <p:spPr>
          <a:xfrm>
            <a:off x="3814263" y="8414700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E7E7E7"/>
                </a:solidFill>
                <a:latin typeface="Reliable DEMO" panose="02000506000000020004" pitchFamily="2" charset="0"/>
              </a:rPr>
              <a:t>BreakFAST</a:t>
            </a:r>
            <a:endParaRPr lang="en-US" sz="3600" dirty="0">
              <a:solidFill>
                <a:srgbClr val="E7E7E7"/>
              </a:solidFill>
              <a:latin typeface="Reliable DEMO" panose="02000506000000020004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6A0B29-16AF-4D47-9AE2-F00D8A4DFB25}"/>
              </a:ext>
            </a:extLst>
          </p:cNvPr>
          <p:cNvSpPr/>
          <p:nvPr/>
        </p:nvSpPr>
        <p:spPr>
          <a:xfrm>
            <a:off x="1028911" y="8486179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60F84D-D360-4B22-AF65-9166DC6547F4}"/>
              </a:ext>
            </a:extLst>
          </p:cNvPr>
          <p:cNvSpPr/>
          <p:nvPr/>
        </p:nvSpPr>
        <p:spPr>
          <a:xfrm>
            <a:off x="1028910" y="8687351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EB05C56-D089-4969-ADE7-5464414E67FE}"/>
              </a:ext>
            </a:extLst>
          </p:cNvPr>
          <p:cNvSpPr/>
          <p:nvPr/>
        </p:nvSpPr>
        <p:spPr>
          <a:xfrm>
            <a:off x="1028909" y="8886008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EFAD135-7EEB-4658-97AB-68762E51CC81}"/>
              </a:ext>
            </a:extLst>
          </p:cNvPr>
          <p:cNvSpPr/>
          <p:nvPr/>
        </p:nvSpPr>
        <p:spPr>
          <a:xfrm>
            <a:off x="1028909" y="9084665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623305-02C8-4039-A79B-B0166277193F}"/>
              </a:ext>
            </a:extLst>
          </p:cNvPr>
          <p:cNvSpPr txBox="1"/>
          <p:nvPr/>
        </p:nvSpPr>
        <p:spPr>
          <a:xfrm>
            <a:off x="4541523" y="8910958"/>
            <a:ext cx="664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E7E7E7"/>
                </a:solidFill>
                <a:latin typeface="Karla"/>
              </a:rPr>
              <a:t>400 Calories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958CA2-42F0-46BF-BB61-DC3BCA1E19CC}"/>
              </a:ext>
            </a:extLst>
          </p:cNvPr>
          <p:cNvSpPr txBox="1"/>
          <p:nvPr/>
        </p:nvSpPr>
        <p:spPr>
          <a:xfrm>
            <a:off x="1534054" y="10906348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E7E7E7"/>
                </a:solidFill>
                <a:latin typeface="Reliable DEMO" panose="02000506000000020004" pitchFamily="2" charset="0"/>
              </a:rPr>
              <a:t>Lunch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680BEA3-1E91-430B-8F21-ED30BC261E6B}"/>
              </a:ext>
            </a:extLst>
          </p:cNvPr>
          <p:cNvSpPr/>
          <p:nvPr/>
        </p:nvSpPr>
        <p:spPr>
          <a:xfrm>
            <a:off x="3754104" y="10899596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A5C0B07-6755-4B6E-9EF9-C928EDB06AE8}"/>
              </a:ext>
            </a:extLst>
          </p:cNvPr>
          <p:cNvSpPr/>
          <p:nvPr/>
        </p:nvSpPr>
        <p:spPr>
          <a:xfrm>
            <a:off x="3754103" y="11099574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DA5F445-7631-415F-B184-A238FEF2EE17}"/>
              </a:ext>
            </a:extLst>
          </p:cNvPr>
          <p:cNvSpPr/>
          <p:nvPr/>
        </p:nvSpPr>
        <p:spPr>
          <a:xfrm>
            <a:off x="3754102" y="11300746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FFB9475-BE10-44DE-84C3-BB74FEAE7B55}"/>
              </a:ext>
            </a:extLst>
          </p:cNvPr>
          <p:cNvSpPr/>
          <p:nvPr/>
        </p:nvSpPr>
        <p:spPr>
          <a:xfrm>
            <a:off x="3754101" y="11499403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8E5B6B2-47E0-46E6-B8D6-7E6459FEDB7D}"/>
              </a:ext>
            </a:extLst>
          </p:cNvPr>
          <p:cNvSpPr/>
          <p:nvPr/>
        </p:nvSpPr>
        <p:spPr>
          <a:xfrm>
            <a:off x="3754101" y="11698060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4D3F21-969E-48C6-9954-BF214CBD3D0F}"/>
              </a:ext>
            </a:extLst>
          </p:cNvPr>
          <p:cNvSpPr txBox="1"/>
          <p:nvPr/>
        </p:nvSpPr>
        <p:spPr>
          <a:xfrm>
            <a:off x="1838223" y="11385312"/>
            <a:ext cx="664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E7E7E7"/>
                </a:solidFill>
                <a:latin typeface="Karla"/>
              </a:rPr>
              <a:t>750 Calories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82E4FA6-C5FA-42FE-83E0-635CCA00F87E}"/>
              </a:ext>
            </a:extLst>
          </p:cNvPr>
          <p:cNvSpPr/>
          <p:nvPr/>
        </p:nvSpPr>
        <p:spPr>
          <a:xfrm>
            <a:off x="0" y="12627414"/>
            <a:ext cx="6858000" cy="2417527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E063835-7338-4D6C-905F-EF0A3F1C2500}"/>
              </a:ext>
            </a:extLst>
          </p:cNvPr>
          <p:cNvSpPr txBox="1"/>
          <p:nvPr/>
        </p:nvSpPr>
        <p:spPr>
          <a:xfrm>
            <a:off x="4108073" y="13441518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E7E7E7"/>
                </a:solidFill>
                <a:latin typeface="Reliable DEMO" panose="02000506000000020004" pitchFamily="2" charset="0"/>
              </a:rPr>
              <a:t>DINNER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42A7EC-8411-46C9-B2FC-93A8766B2889}"/>
              </a:ext>
            </a:extLst>
          </p:cNvPr>
          <p:cNvSpPr txBox="1"/>
          <p:nvPr/>
        </p:nvSpPr>
        <p:spPr>
          <a:xfrm>
            <a:off x="4541522" y="13946871"/>
            <a:ext cx="700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E7E7E7"/>
                </a:solidFill>
                <a:latin typeface="Karla"/>
              </a:rPr>
              <a:t>1080 Calories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C239D28-8A15-4E59-BA6D-B6051077A31D}"/>
              </a:ext>
            </a:extLst>
          </p:cNvPr>
          <p:cNvSpPr/>
          <p:nvPr/>
        </p:nvSpPr>
        <p:spPr>
          <a:xfrm>
            <a:off x="1028912" y="13356549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203ADCD-C52B-4FD0-99C0-58B1D3E0493B}"/>
              </a:ext>
            </a:extLst>
          </p:cNvPr>
          <p:cNvSpPr/>
          <p:nvPr/>
        </p:nvSpPr>
        <p:spPr>
          <a:xfrm>
            <a:off x="1028911" y="13556527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B6CDA56-C0A3-4E0E-9211-3EB581EC6737}"/>
              </a:ext>
            </a:extLst>
          </p:cNvPr>
          <p:cNvSpPr/>
          <p:nvPr/>
        </p:nvSpPr>
        <p:spPr>
          <a:xfrm>
            <a:off x="1028910" y="13757699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3AEDE17-EACE-43ED-B579-4608BD7A1A93}"/>
              </a:ext>
            </a:extLst>
          </p:cNvPr>
          <p:cNvSpPr/>
          <p:nvPr/>
        </p:nvSpPr>
        <p:spPr>
          <a:xfrm>
            <a:off x="1028909" y="13956356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CF80B2-A677-477B-ACA5-386E03E4C749}"/>
              </a:ext>
            </a:extLst>
          </p:cNvPr>
          <p:cNvSpPr/>
          <p:nvPr/>
        </p:nvSpPr>
        <p:spPr>
          <a:xfrm>
            <a:off x="1028909" y="14155013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2DB221C-E8A6-4D01-A1A2-C185C109B5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5" b="25673"/>
          <a:stretch/>
        </p:blipFill>
        <p:spPr>
          <a:xfrm flipH="1">
            <a:off x="0" y="15041162"/>
            <a:ext cx="6858000" cy="2646442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52A80523-32C8-440F-9691-0246AC503FF5}"/>
              </a:ext>
            </a:extLst>
          </p:cNvPr>
          <p:cNvSpPr txBox="1"/>
          <p:nvPr/>
        </p:nvSpPr>
        <p:spPr>
          <a:xfrm>
            <a:off x="1386421" y="15923068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Reliable DEMO" panose="02000506000000020004" pitchFamily="2" charset="0"/>
              </a:rPr>
              <a:t>SNACKS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B840E49-9574-4D7B-9586-D14C8E4E5156}"/>
              </a:ext>
            </a:extLst>
          </p:cNvPr>
          <p:cNvSpPr/>
          <p:nvPr/>
        </p:nvSpPr>
        <p:spPr>
          <a:xfrm>
            <a:off x="3743321" y="15913563"/>
            <a:ext cx="2256157" cy="173424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03B121A-4D46-469C-976C-04B91B6139C9}"/>
              </a:ext>
            </a:extLst>
          </p:cNvPr>
          <p:cNvSpPr/>
          <p:nvPr/>
        </p:nvSpPr>
        <p:spPr>
          <a:xfrm>
            <a:off x="3743320" y="16113541"/>
            <a:ext cx="2256157" cy="173424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F64759A-64DF-4B5F-9340-23F0C5EB5C02}"/>
              </a:ext>
            </a:extLst>
          </p:cNvPr>
          <p:cNvSpPr/>
          <p:nvPr/>
        </p:nvSpPr>
        <p:spPr>
          <a:xfrm>
            <a:off x="3743319" y="16314713"/>
            <a:ext cx="2256157" cy="173424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7BE939E-D971-45A5-B8E1-C7607CE21064}"/>
              </a:ext>
            </a:extLst>
          </p:cNvPr>
          <p:cNvSpPr/>
          <p:nvPr/>
        </p:nvSpPr>
        <p:spPr>
          <a:xfrm>
            <a:off x="3743318" y="16513370"/>
            <a:ext cx="2256157" cy="173424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7BA6F25-5438-482E-83BD-2C98B12CFE3A}"/>
              </a:ext>
            </a:extLst>
          </p:cNvPr>
          <p:cNvSpPr/>
          <p:nvPr/>
        </p:nvSpPr>
        <p:spPr>
          <a:xfrm>
            <a:off x="3743318" y="16712027"/>
            <a:ext cx="2256157" cy="173424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B615E01-822F-4969-8DA2-A8142BC12B93}"/>
              </a:ext>
            </a:extLst>
          </p:cNvPr>
          <p:cNvSpPr txBox="1"/>
          <p:nvPr/>
        </p:nvSpPr>
        <p:spPr>
          <a:xfrm>
            <a:off x="1827440" y="16399279"/>
            <a:ext cx="664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EA212D"/>
                </a:solidFill>
                <a:latin typeface="Karla"/>
              </a:rPr>
              <a:t>240 Calories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2BF513D-2092-40C6-A154-D93A9C43CE4E}"/>
              </a:ext>
            </a:extLst>
          </p:cNvPr>
          <p:cNvSpPr/>
          <p:nvPr/>
        </p:nvSpPr>
        <p:spPr>
          <a:xfrm>
            <a:off x="-3279" y="17687605"/>
            <a:ext cx="6858000" cy="2417527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8B9771-35BE-4BB8-ABA1-A23DEEC569E8}"/>
              </a:ext>
            </a:extLst>
          </p:cNvPr>
          <p:cNvSpPr/>
          <p:nvPr/>
        </p:nvSpPr>
        <p:spPr>
          <a:xfrm>
            <a:off x="676275" y="18101348"/>
            <a:ext cx="3459148" cy="16764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B61339-183E-49A9-B3B7-A84005676814}"/>
              </a:ext>
            </a:extLst>
          </p:cNvPr>
          <p:cNvSpPr txBox="1"/>
          <p:nvPr/>
        </p:nvSpPr>
        <p:spPr>
          <a:xfrm>
            <a:off x="2620631" y="4416722"/>
            <a:ext cx="15462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E7E7E7"/>
                </a:solidFill>
              </a:rPr>
              <a:t>I Just Went Shopping</a:t>
            </a:r>
          </a:p>
        </p:txBody>
      </p:sp>
    </p:spTree>
    <p:extLst>
      <p:ext uri="{BB962C8B-B14F-4D97-AF65-F5344CB8AC3E}">
        <p14:creationId xmlns:p14="http://schemas.microsoft.com/office/powerpoint/2010/main" val="873673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indoor, table, sitting, cake&#10;&#10;Description automatically generated">
            <a:extLst>
              <a:ext uri="{FF2B5EF4-FFF2-40B4-BE49-F238E27FC236}">
                <a16:creationId xmlns:a16="http://schemas.microsoft.com/office/drawing/2014/main" id="{1C0D575B-B06A-CF4D-933F-07831686D8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9" b="11342"/>
          <a:stretch/>
        </p:blipFill>
        <p:spPr>
          <a:xfrm>
            <a:off x="-3279" y="1221785"/>
            <a:ext cx="6858000" cy="3450848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A5AEF88-7D96-46D5-A2CB-B834985F164C}"/>
              </a:ext>
            </a:extLst>
          </p:cNvPr>
          <p:cNvSpPr/>
          <p:nvPr/>
        </p:nvSpPr>
        <p:spPr>
          <a:xfrm>
            <a:off x="-3279" y="613383"/>
            <a:ext cx="6858000" cy="613221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F562E-9FC4-4659-B278-5FF8FB4C9AB0}"/>
              </a:ext>
            </a:extLst>
          </p:cNvPr>
          <p:cNvSpPr/>
          <p:nvPr/>
        </p:nvSpPr>
        <p:spPr>
          <a:xfrm>
            <a:off x="257685" y="775430"/>
            <a:ext cx="56499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Karla" pitchFamily="2" charset="0"/>
                <a:ea typeface="Karla" pitchFamily="2" charset="0"/>
              </a:rPr>
              <a:t>Home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A3BC8E-8EC7-4E64-A420-0F74FCB61974}"/>
              </a:ext>
            </a:extLst>
          </p:cNvPr>
          <p:cNvSpPr/>
          <p:nvPr/>
        </p:nvSpPr>
        <p:spPr>
          <a:xfrm>
            <a:off x="822681" y="775429"/>
            <a:ext cx="66678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Projects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F4BB87-D50F-42BF-A8F1-F5A36E1E1901}"/>
              </a:ext>
            </a:extLst>
          </p:cNvPr>
          <p:cNvSpPr/>
          <p:nvPr/>
        </p:nvSpPr>
        <p:spPr>
          <a:xfrm>
            <a:off x="1489467" y="775428"/>
            <a:ext cx="666304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Resume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8477E-173A-458A-AF88-E7BAA49F0363}"/>
              </a:ext>
            </a:extLst>
          </p:cNvPr>
          <p:cNvSpPr/>
          <p:nvPr/>
        </p:nvSpPr>
        <p:spPr>
          <a:xfrm>
            <a:off x="2153712" y="775428"/>
            <a:ext cx="986257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EA212D"/>
                </a:solidFill>
                <a:latin typeface="Karla" pitchFamily="2" charset="0"/>
                <a:ea typeface="Karla" pitchFamily="2" charset="0"/>
              </a:rPr>
              <a:t>Calorie Tracker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B7AA19-0A8F-4B85-A7CB-DE8C69CABA05}"/>
              </a:ext>
            </a:extLst>
          </p:cNvPr>
          <p:cNvSpPr/>
          <p:nvPr/>
        </p:nvSpPr>
        <p:spPr>
          <a:xfrm>
            <a:off x="670352" y="3570058"/>
            <a:ext cx="1483360" cy="314752"/>
          </a:xfrm>
          <a:prstGeom prst="roundRect">
            <a:avLst>
              <a:gd name="adj" fmla="val 17721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353535"/>
                </a:solidFill>
                <a:latin typeface="Karla"/>
              </a:rPr>
              <a:t>Add Food Item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BF8E0A-96C6-4416-83C0-F7634B6C385C}"/>
              </a:ext>
            </a:extLst>
          </p:cNvPr>
          <p:cNvSpPr/>
          <p:nvPr/>
        </p:nvSpPr>
        <p:spPr>
          <a:xfrm>
            <a:off x="4132148" y="784677"/>
            <a:ext cx="2373327" cy="266174"/>
          </a:xfrm>
          <a:prstGeom prst="rect">
            <a:avLst/>
          </a:prstGeom>
          <a:solidFill>
            <a:srgbClr val="FFFFFF"/>
          </a:solidFill>
          <a:ln>
            <a:solidFill>
              <a:srgbClr val="E7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E7E7E7"/>
                </a:solidFill>
                <a:latin typeface="Karla"/>
              </a:rPr>
              <a:t>Search for day log...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C60852-857B-42C9-B97D-35E142E51260}"/>
              </a:ext>
            </a:extLst>
          </p:cNvPr>
          <p:cNvSpPr txBox="1"/>
          <p:nvPr/>
        </p:nvSpPr>
        <p:spPr>
          <a:xfrm>
            <a:off x="540183" y="1618756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6F6F6"/>
                </a:solidFill>
                <a:latin typeface="Reliable DEMO" panose="02000506000000020004" pitchFamily="2" charset="0"/>
              </a:rPr>
              <a:t>Calorie Tracker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B61339-183E-49A9-B3B7-A84005676814}"/>
              </a:ext>
            </a:extLst>
          </p:cNvPr>
          <p:cNvSpPr txBox="1"/>
          <p:nvPr/>
        </p:nvSpPr>
        <p:spPr>
          <a:xfrm>
            <a:off x="638919" y="3884810"/>
            <a:ext cx="15462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E7E7E7"/>
                </a:solidFill>
              </a:rPr>
              <a:t>I Just Went Shopping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7E8DFC4-5B74-3C4B-B7C1-99F30F556D79}"/>
              </a:ext>
            </a:extLst>
          </p:cNvPr>
          <p:cNvSpPr/>
          <p:nvPr/>
        </p:nvSpPr>
        <p:spPr>
          <a:xfrm>
            <a:off x="-3279" y="4672633"/>
            <a:ext cx="6858000" cy="2417527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close up of a fruit&#10;&#10;Description automatically generated">
            <a:extLst>
              <a:ext uri="{FF2B5EF4-FFF2-40B4-BE49-F238E27FC236}">
                <a16:creationId xmlns:a16="http://schemas.microsoft.com/office/drawing/2014/main" id="{59C683E1-B4F7-8041-830E-C837209CC0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6" b="23140"/>
          <a:stretch/>
        </p:blipFill>
        <p:spPr>
          <a:xfrm>
            <a:off x="-3279" y="7098705"/>
            <a:ext cx="6858000" cy="278130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A534EDC6-7F50-E342-B5F3-23C764205EDD}"/>
              </a:ext>
            </a:extLst>
          </p:cNvPr>
          <p:cNvSpPr/>
          <p:nvPr/>
        </p:nvSpPr>
        <p:spPr>
          <a:xfrm>
            <a:off x="-6558" y="9880005"/>
            <a:ext cx="6858000" cy="2417527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913DD20D-16B8-6C40-A63F-6629AE6C48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06" b="7905"/>
          <a:stretch/>
        </p:blipFill>
        <p:spPr>
          <a:xfrm>
            <a:off x="-9837" y="12297532"/>
            <a:ext cx="6858000" cy="2604989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52A3D13C-F763-564C-AAA1-4F2AC1131219}"/>
              </a:ext>
            </a:extLst>
          </p:cNvPr>
          <p:cNvSpPr/>
          <p:nvPr/>
        </p:nvSpPr>
        <p:spPr>
          <a:xfrm>
            <a:off x="-6558" y="14902521"/>
            <a:ext cx="6858000" cy="2417527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19113EC-E9EC-B943-A18A-E460F9245486}"/>
              </a:ext>
            </a:extLst>
          </p:cNvPr>
          <p:cNvSpPr/>
          <p:nvPr/>
        </p:nvSpPr>
        <p:spPr>
          <a:xfrm>
            <a:off x="-9837" y="17320048"/>
            <a:ext cx="6858000" cy="5994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97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861277-0C39-4F8D-A7AA-8AD1D49995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5" b="33401"/>
          <a:stretch/>
        </p:blipFill>
        <p:spPr>
          <a:xfrm>
            <a:off x="-3279" y="1221784"/>
            <a:ext cx="6861278" cy="296921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A5AEF88-7D96-46D5-A2CB-B834985F164C}"/>
              </a:ext>
            </a:extLst>
          </p:cNvPr>
          <p:cNvSpPr/>
          <p:nvPr/>
        </p:nvSpPr>
        <p:spPr>
          <a:xfrm>
            <a:off x="-3279" y="867833"/>
            <a:ext cx="6858000" cy="358771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F562E-9FC4-4659-B278-5FF8FB4C9AB0}"/>
              </a:ext>
            </a:extLst>
          </p:cNvPr>
          <p:cNvSpPr/>
          <p:nvPr/>
        </p:nvSpPr>
        <p:spPr>
          <a:xfrm>
            <a:off x="257685" y="905144"/>
            <a:ext cx="56499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Karla" pitchFamily="2" charset="0"/>
                <a:ea typeface="Karla" pitchFamily="2" charset="0"/>
              </a:rPr>
              <a:t>Home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A3BC8E-8EC7-4E64-A420-0F74FCB61974}"/>
              </a:ext>
            </a:extLst>
          </p:cNvPr>
          <p:cNvSpPr/>
          <p:nvPr/>
        </p:nvSpPr>
        <p:spPr>
          <a:xfrm>
            <a:off x="822681" y="905143"/>
            <a:ext cx="66678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Projects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F4BB87-D50F-42BF-A8F1-F5A36E1E1901}"/>
              </a:ext>
            </a:extLst>
          </p:cNvPr>
          <p:cNvSpPr/>
          <p:nvPr/>
        </p:nvSpPr>
        <p:spPr>
          <a:xfrm>
            <a:off x="1489467" y="905142"/>
            <a:ext cx="666304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Resume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8477E-173A-458A-AF88-E7BAA49F0363}"/>
              </a:ext>
            </a:extLst>
          </p:cNvPr>
          <p:cNvSpPr/>
          <p:nvPr/>
        </p:nvSpPr>
        <p:spPr>
          <a:xfrm>
            <a:off x="2153712" y="905142"/>
            <a:ext cx="986257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EA212D"/>
                </a:solidFill>
                <a:latin typeface="Karla" pitchFamily="2" charset="0"/>
                <a:ea typeface="Karla" pitchFamily="2" charset="0"/>
              </a:rPr>
              <a:t>Calorie Tracker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B7AA19-0A8F-4B85-A7CB-DE8C69CABA05}"/>
              </a:ext>
            </a:extLst>
          </p:cNvPr>
          <p:cNvSpPr/>
          <p:nvPr/>
        </p:nvSpPr>
        <p:spPr>
          <a:xfrm>
            <a:off x="4869819" y="3089981"/>
            <a:ext cx="1483360" cy="314752"/>
          </a:xfrm>
          <a:prstGeom prst="roundRect">
            <a:avLst>
              <a:gd name="adj" fmla="val 17721"/>
            </a:avLst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Karla"/>
              </a:rPr>
              <a:t>Add Food Item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BF8E0A-96C6-4416-83C0-F7634B6C385C}"/>
              </a:ext>
            </a:extLst>
          </p:cNvPr>
          <p:cNvSpPr/>
          <p:nvPr/>
        </p:nvSpPr>
        <p:spPr>
          <a:xfrm>
            <a:off x="4597504" y="935778"/>
            <a:ext cx="1755675" cy="218061"/>
          </a:xfrm>
          <a:prstGeom prst="rect">
            <a:avLst/>
          </a:prstGeom>
          <a:solidFill>
            <a:srgbClr val="FFFFFF"/>
          </a:solidFill>
          <a:ln>
            <a:solidFill>
              <a:srgbClr val="E7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E7E7E7"/>
                </a:solidFill>
                <a:latin typeface="Karla"/>
              </a:rPr>
              <a:t>Search for day log...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C60852-857B-42C9-B97D-35E142E51260}"/>
              </a:ext>
            </a:extLst>
          </p:cNvPr>
          <p:cNvSpPr txBox="1"/>
          <p:nvPr/>
        </p:nvSpPr>
        <p:spPr>
          <a:xfrm>
            <a:off x="3234595" y="1685860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353535"/>
                </a:solidFill>
                <a:latin typeface="Reliable DEMO" panose="02000506000000020004" pitchFamily="2" charset="0"/>
              </a:rPr>
              <a:t>Calorie Tracker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B61339-183E-49A9-B3B7-A84005676814}"/>
              </a:ext>
            </a:extLst>
          </p:cNvPr>
          <p:cNvSpPr txBox="1"/>
          <p:nvPr/>
        </p:nvSpPr>
        <p:spPr>
          <a:xfrm>
            <a:off x="4869819" y="3437779"/>
            <a:ext cx="15462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EA212D"/>
                </a:solidFill>
              </a:rPr>
              <a:t>I Just Went Shopping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7E8DFC4-5B74-3C4B-B7C1-99F30F556D79}"/>
              </a:ext>
            </a:extLst>
          </p:cNvPr>
          <p:cNvSpPr/>
          <p:nvPr/>
        </p:nvSpPr>
        <p:spPr>
          <a:xfrm>
            <a:off x="-3279" y="4190999"/>
            <a:ext cx="6861279" cy="2781299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913DD20D-16B8-6C40-A63F-6629AE6C48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06" b="3994"/>
          <a:stretch/>
        </p:blipFill>
        <p:spPr>
          <a:xfrm>
            <a:off x="0" y="12585102"/>
            <a:ext cx="6858000" cy="2781299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F19113EC-E9EC-B943-A18A-E460F9245486}"/>
              </a:ext>
            </a:extLst>
          </p:cNvPr>
          <p:cNvSpPr/>
          <p:nvPr/>
        </p:nvSpPr>
        <p:spPr>
          <a:xfrm>
            <a:off x="0" y="18144719"/>
            <a:ext cx="6858000" cy="5994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353DD8-A748-4C10-AF05-5170E509CB71}"/>
              </a:ext>
            </a:extLst>
          </p:cNvPr>
          <p:cNvSpPr/>
          <p:nvPr/>
        </p:nvSpPr>
        <p:spPr>
          <a:xfrm>
            <a:off x="0" y="9803803"/>
            <a:ext cx="6861279" cy="2781299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499EDE-AA6D-428D-8B8C-4FFF7DF4F2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3" b="19814"/>
          <a:stretch/>
        </p:blipFill>
        <p:spPr>
          <a:xfrm>
            <a:off x="0" y="6972298"/>
            <a:ext cx="6858000" cy="283150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15A2FEB-E05B-46AA-B27D-5F7D3339F269}"/>
              </a:ext>
            </a:extLst>
          </p:cNvPr>
          <p:cNvSpPr/>
          <p:nvPr/>
        </p:nvSpPr>
        <p:spPr>
          <a:xfrm>
            <a:off x="1220810" y="7944995"/>
            <a:ext cx="4254531" cy="23187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D3CFF9-B6D4-4CC4-BB9C-3B8327C6ADE6}"/>
              </a:ext>
            </a:extLst>
          </p:cNvPr>
          <p:cNvSpPr txBox="1"/>
          <p:nvPr/>
        </p:nvSpPr>
        <p:spPr>
          <a:xfrm>
            <a:off x="5211098" y="7105956"/>
            <a:ext cx="1293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FFFFFF"/>
                </a:solidFill>
                <a:latin typeface="Reliable DEMO" panose="02000506000000020004" pitchFamily="2" charset="0"/>
              </a:rPr>
              <a:t>BreakFAST</a:t>
            </a:r>
            <a:endParaRPr lang="en-US" sz="2000" dirty="0">
              <a:solidFill>
                <a:srgbClr val="FFFFFF"/>
              </a:solidFill>
              <a:latin typeface="Reliable DEMO" panose="0200050600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E06F39-9182-4BE0-B30D-C4063FB0575A}"/>
              </a:ext>
            </a:extLst>
          </p:cNvPr>
          <p:cNvSpPr txBox="1"/>
          <p:nvPr/>
        </p:nvSpPr>
        <p:spPr>
          <a:xfrm>
            <a:off x="5842384" y="7406033"/>
            <a:ext cx="6642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Karla"/>
              </a:rPr>
              <a:t>400 Calories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B54B6D-BE48-4721-A4F5-7E3888CDEA74}"/>
              </a:ext>
            </a:extLst>
          </p:cNvPr>
          <p:cNvSpPr/>
          <p:nvPr/>
        </p:nvSpPr>
        <p:spPr>
          <a:xfrm>
            <a:off x="1220810" y="8240135"/>
            <a:ext cx="4254531" cy="23187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B549B6-289B-4FA7-8D0A-C507ACE3D024}"/>
              </a:ext>
            </a:extLst>
          </p:cNvPr>
          <p:cNvSpPr/>
          <p:nvPr/>
        </p:nvSpPr>
        <p:spPr>
          <a:xfrm>
            <a:off x="1220810" y="8535275"/>
            <a:ext cx="4254531" cy="23187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E89A26A-528D-43C2-B467-4BE3A857B126}"/>
              </a:ext>
            </a:extLst>
          </p:cNvPr>
          <p:cNvSpPr/>
          <p:nvPr/>
        </p:nvSpPr>
        <p:spPr>
          <a:xfrm>
            <a:off x="1220810" y="8830415"/>
            <a:ext cx="4254531" cy="23187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98131F-9198-432B-985E-44F571BC1BA1}"/>
              </a:ext>
            </a:extLst>
          </p:cNvPr>
          <p:cNvSpPr txBox="1"/>
          <p:nvPr/>
        </p:nvSpPr>
        <p:spPr>
          <a:xfrm>
            <a:off x="1220809" y="5223579"/>
            <a:ext cx="1844319" cy="707886"/>
          </a:xfrm>
          <a:prstGeom prst="rect">
            <a:avLst/>
          </a:prstGeom>
          <a:solidFill>
            <a:srgbClr val="D41E2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1835</a:t>
            </a:r>
          </a:p>
          <a:p>
            <a:pPr algn="ctr"/>
            <a:r>
              <a:rPr lang="en-US" sz="700" b="1" dirty="0">
                <a:solidFill>
                  <a:srgbClr val="FFFFFF"/>
                </a:solidFill>
              </a:rPr>
              <a:t>calories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169C1D-5CDB-4D89-AFBD-F4666BE730A6}"/>
              </a:ext>
            </a:extLst>
          </p:cNvPr>
          <p:cNvCxnSpPr/>
          <p:nvPr/>
        </p:nvCxnSpPr>
        <p:spPr>
          <a:xfrm>
            <a:off x="3612831" y="5274733"/>
            <a:ext cx="2030099" cy="0"/>
          </a:xfrm>
          <a:prstGeom prst="line">
            <a:avLst/>
          </a:prstGeom>
          <a:ln w="25400">
            <a:solidFill>
              <a:srgbClr val="D41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3A05168-9C97-4D59-A550-61A7C18934F7}"/>
              </a:ext>
            </a:extLst>
          </p:cNvPr>
          <p:cNvCxnSpPr/>
          <p:nvPr/>
        </p:nvCxnSpPr>
        <p:spPr>
          <a:xfrm>
            <a:off x="3612832" y="5918765"/>
            <a:ext cx="2030099" cy="0"/>
          </a:xfrm>
          <a:prstGeom prst="line">
            <a:avLst/>
          </a:prstGeom>
          <a:ln w="25400">
            <a:solidFill>
              <a:srgbClr val="D41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31F217-B3BA-4C0D-AA0B-A1E12361EE9E}"/>
              </a:ext>
            </a:extLst>
          </p:cNvPr>
          <p:cNvSpPr txBox="1"/>
          <p:nvPr/>
        </p:nvSpPr>
        <p:spPr>
          <a:xfrm>
            <a:off x="4243285" y="4746925"/>
            <a:ext cx="626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FAT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895D94-BC8E-4D9E-A337-17A52337F296}"/>
              </a:ext>
            </a:extLst>
          </p:cNvPr>
          <p:cNvSpPr txBox="1"/>
          <p:nvPr/>
        </p:nvSpPr>
        <p:spPr>
          <a:xfrm>
            <a:off x="4243285" y="5353102"/>
            <a:ext cx="626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CARBS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E75788-E80B-49F0-9520-F819BFFFB58B}"/>
              </a:ext>
            </a:extLst>
          </p:cNvPr>
          <p:cNvSpPr txBox="1"/>
          <p:nvPr/>
        </p:nvSpPr>
        <p:spPr>
          <a:xfrm>
            <a:off x="4179150" y="5985016"/>
            <a:ext cx="791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PROTEIN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90F77E-2617-4863-A54B-8A81C5715756}"/>
              </a:ext>
            </a:extLst>
          </p:cNvPr>
          <p:cNvSpPr txBox="1"/>
          <p:nvPr/>
        </p:nvSpPr>
        <p:spPr>
          <a:xfrm>
            <a:off x="4261702" y="4963112"/>
            <a:ext cx="626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65%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7B803B-54E8-4F00-8C6F-662738CC3372}"/>
              </a:ext>
            </a:extLst>
          </p:cNvPr>
          <p:cNvSpPr txBox="1"/>
          <p:nvPr/>
        </p:nvSpPr>
        <p:spPr>
          <a:xfrm>
            <a:off x="4261701" y="5569461"/>
            <a:ext cx="626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5%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6AC4D2-240B-46B6-9F64-D7751CF1014A}"/>
              </a:ext>
            </a:extLst>
          </p:cNvPr>
          <p:cNvSpPr txBox="1"/>
          <p:nvPr/>
        </p:nvSpPr>
        <p:spPr>
          <a:xfrm>
            <a:off x="4284237" y="6211737"/>
            <a:ext cx="626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30%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FB0E5A-051C-4FBC-A273-B865388565F4}"/>
              </a:ext>
            </a:extLst>
          </p:cNvPr>
          <p:cNvSpPr/>
          <p:nvPr/>
        </p:nvSpPr>
        <p:spPr>
          <a:xfrm>
            <a:off x="1220810" y="10810657"/>
            <a:ext cx="4254531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84D91B-1914-4290-BC1C-511BAD98624F}"/>
              </a:ext>
            </a:extLst>
          </p:cNvPr>
          <p:cNvSpPr txBox="1"/>
          <p:nvPr/>
        </p:nvSpPr>
        <p:spPr>
          <a:xfrm>
            <a:off x="5300096" y="9937461"/>
            <a:ext cx="1204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D41E29"/>
                </a:solidFill>
                <a:latin typeface="Reliable DEMO" panose="02000506000000020004" pitchFamily="2" charset="0"/>
              </a:rPr>
              <a:t>Lunch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615C44-BCAC-44DB-B5DB-C9655302AF2A}"/>
              </a:ext>
            </a:extLst>
          </p:cNvPr>
          <p:cNvSpPr txBox="1"/>
          <p:nvPr/>
        </p:nvSpPr>
        <p:spPr>
          <a:xfrm>
            <a:off x="5842384" y="10271695"/>
            <a:ext cx="66265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solidFill>
                  <a:srgbClr val="D41E29"/>
                </a:solidFill>
                <a:latin typeface="Karla"/>
              </a:rPr>
              <a:t>755 Calories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89E2B6-E46A-4DC2-BE8D-8D28D3D48DCB}"/>
              </a:ext>
            </a:extLst>
          </p:cNvPr>
          <p:cNvSpPr/>
          <p:nvPr/>
        </p:nvSpPr>
        <p:spPr>
          <a:xfrm>
            <a:off x="1638300" y="11105797"/>
            <a:ext cx="3837041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C2EFD86-D33E-4C16-BA49-F5EB7E810738}"/>
              </a:ext>
            </a:extLst>
          </p:cNvPr>
          <p:cNvSpPr/>
          <p:nvPr/>
        </p:nvSpPr>
        <p:spPr>
          <a:xfrm>
            <a:off x="1638300" y="11400937"/>
            <a:ext cx="3837041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DBEEE71-CF61-4C40-A2EF-C1C9E139174E}"/>
              </a:ext>
            </a:extLst>
          </p:cNvPr>
          <p:cNvSpPr/>
          <p:nvPr/>
        </p:nvSpPr>
        <p:spPr>
          <a:xfrm>
            <a:off x="1220810" y="11696077"/>
            <a:ext cx="4254531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4316119-55A5-4A69-877A-13C85361A6E8}"/>
              </a:ext>
            </a:extLst>
          </p:cNvPr>
          <p:cNvSpPr/>
          <p:nvPr/>
        </p:nvSpPr>
        <p:spPr>
          <a:xfrm>
            <a:off x="1220810" y="11991217"/>
            <a:ext cx="4254531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A190FDA-10DD-4250-BFB0-7F4C7A4B35A0}"/>
              </a:ext>
            </a:extLst>
          </p:cNvPr>
          <p:cNvSpPr/>
          <p:nvPr/>
        </p:nvSpPr>
        <p:spPr>
          <a:xfrm>
            <a:off x="1220809" y="10515517"/>
            <a:ext cx="4254531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C29A67A-A284-4D49-BBC6-866782CB8F18}"/>
              </a:ext>
            </a:extLst>
          </p:cNvPr>
          <p:cNvSpPr/>
          <p:nvPr/>
        </p:nvSpPr>
        <p:spPr>
          <a:xfrm>
            <a:off x="1638300" y="13600655"/>
            <a:ext cx="3835401" cy="23187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2E0EBA9-D052-4BAE-8DBD-0C7791F26DD9}"/>
              </a:ext>
            </a:extLst>
          </p:cNvPr>
          <p:cNvSpPr txBox="1"/>
          <p:nvPr/>
        </p:nvSpPr>
        <p:spPr>
          <a:xfrm>
            <a:off x="5571737" y="12761616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Reliable DEMO" panose="02000506000000020004" pitchFamily="2" charset="0"/>
              </a:rPr>
              <a:t>DINNER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4BE89E7-AF22-4110-85A0-2A570C261192}"/>
              </a:ext>
            </a:extLst>
          </p:cNvPr>
          <p:cNvSpPr txBox="1"/>
          <p:nvPr/>
        </p:nvSpPr>
        <p:spPr>
          <a:xfrm>
            <a:off x="5774268" y="13061693"/>
            <a:ext cx="730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solidFill>
                  <a:srgbClr val="FFFFFF"/>
                </a:solidFill>
                <a:latin typeface="Karla"/>
              </a:rPr>
              <a:t>1209 Calories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3D065D8-FB71-483E-9785-E5F8C2E19160}"/>
              </a:ext>
            </a:extLst>
          </p:cNvPr>
          <p:cNvSpPr/>
          <p:nvPr/>
        </p:nvSpPr>
        <p:spPr>
          <a:xfrm>
            <a:off x="1638300" y="13895795"/>
            <a:ext cx="3835401" cy="23187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BB2956C-99CB-4922-901B-9AC7AA81B1D6}"/>
              </a:ext>
            </a:extLst>
          </p:cNvPr>
          <p:cNvSpPr/>
          <p:nvPr/>
        </p:nvSpPr>
        <p:spPr>
          <a:xfrm>
            <a:off x="1638300" y="14190935"/>
            <a:ext cx="3835401" cy="23187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921231F-E9E7-4CEB-BA4B-742ED0DA4872}"/>
              </a:ext>
            </a:extLst>
          </p:cNvPr>
          <p:cNvSpPr/>
          <p:nvPr/>
        </p:nvSpPr>
        <p:spPr>
          <a:xfrm>
            <a:off x="1219170" y="14486075"/>
            <a:ext cx="4254531" cy="23187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5327BB0-4D8F-4F86-9EF7-DC8FB3A3DAA3}"/>
              </a:ext>
            </a:extLst>
          </p:cNvPr>
          <p:cNvSpPr/>
          <p:nvPr/>
        </p:nvSpPr>
        <p:spPr>
          <a:xfrm>
            <a:off x="1219170" y="14781215"/>
            <a:ext cx="4254531" cy="23187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79CE8DB-A6DA-457C-88DD-FF872474ABE9}"/>
              </a:ext>
            </a:extLst>
          </p:cNvPr>
          <p:cNvSpPr/>
          <p:nvPr/>
        </p:nvSpPr>
        <p:spPr>
          <a:xfrm>
            <a:off x="1219169" y="13305515"/>
            <a:ext cx="4254531" cy="23187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72D6522-C879-4E66-B89A-A3DB3D3DF79A}"/>
              </a:ext>
            </a:extLst>
          </p:cNvPr>
          <p:cNvGrpSpPr/>
          <p:nvPr/>
        </p:nvGrpSpPr>
        <p:grpSpPr>
          <a:xfrm>
            <a:off x="1382659" y="11104513"/>
            <a:ext cx="185844" cy="115938"/>
            <a:chOff x="1382659" y="11104513"/>
            <a:chExt cx="185844" cy="115938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B505542-0036-497E-A1E0-4FEA7387F4A1}"/>
                </a:ext>
              </a:extLst>
            </p:cNvPr>
            <p:cNvCxnSpPr>
              <a:cxnSpLocks/>
            </p:cNvCxnSpPr>
            <p:nvPr/>
          </p:nvCxnSpPr>
          <p:spPr>
            <a:xfrm>
              <a:off x="1382659" y="11220451"/>
              <a:ext cx="185844" cy="0"/>
            </a:xfrm>
            <a:prstGeom prst="straightConnector1">
              <a:avLst/>
            </a:prstGeom>
            <a:ln w="12700">
              <a:solidFill>
                <a:srgbClr val="D41E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B4E7126-235E-4CEB-BD07-306AFAC98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2659" y="11104513"/>
              <a:ext cx="0" cy="115938"/>
            </a:xfrm>
            <a:prstGeom prst="line">
              <a:avLst/>
            </a:prstGeom>
            <a:ln w="12700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CF667EF-A2C1-41B8-97A1-9F31E8FDA513}"/>
              </a:ext>
            </a:extLst>
          </p:cNvPr>
          <p:cNvGrpSpPr/>
          <p:nvPr/>
        </p:nvGrpSpPr>
        <p:grpSpPr>
          <a:xfrm>
            <a:off x="1382659" y="11398369"/>
            <a:ext cx="185844" cy="115938"/>
            <a:chOff x="1382659" y="11104513"/>
            <a:chExt cx="185844" cy="115938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14F6A1D-85E5-4E3C-ADAE-9317EF298A91}"/>
                </a:ext>
              </a:extLst>
            </p:cNvPr>
            <p:cNvCxnSpPr>
              <a:cxnSpLocks/>
            </p:cNvCxnSpPr>
            <p:nvPr/>
          </p:nvCxnSpPr>
          <p:spPr>
            <a:xfrm>
              <a:off x="1382659" y="11220451"/>
              <a:ext cx="185844" cy="0"/>
            </a:xfrm>
            <a:prstGeom prst="straightConnector1">
              <a:avLst/>
            </a:prstGeom>
            <a:ln w="12700">
              <a:solidFill>
                <a:srgbClr val="D41E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8AA0B0C-514D-469E-B7B4-FC6A716E4F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2659" y="11104513"/>
              <a:ext cx="0" cy="115938"/>
            </a:xfrm>
            <a:prstGeom prst="line">
              <a:avLst/>
            </a:prstGeom>
            <a:ln w="12700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713C527-1893-4EEB-8A6A-6A00EC16C96C}"/>
              </a:ext>
            </a:extLst>
          </p:cNvPr>
          <p:cNvGrpSpPr/>
          <p:nvPr/>
        </p:nvGrpSpPr>
        <p:grpSpPr>
          <a:xfrm>
            <a:off x="1386226" y="13598108"/>
            <a:ext cx="185844" cy="115938"/>
            <a:chOff x="1382659" y="11104513"/>
            <a:chExt cx="185844" cy="115938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ECA3E4DD-3DD1-401E-BD6C-9E42CE22853F}"/>
                </a:ext>
              </a:extLst>
            </p:cNvPr>
            <p:cNvCxnSpPr>
              <a:cxnSpLocks/>
            </p:cNvCxnSpPr>
            <p:nvPr/>
          </p:nvCxnSpPr>
          <p:spPr>
            <a:xfrm>
              <a:off x="1382659" y="11220451"/>
              <a:ext cx="185844" cy="0"/>
            </a:xfrm>
            <a:prstGeom prst="straightConnector1">
              <a:avLst/>
            </a:prstGeom>
            <a:ln w="12700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BA6C5FB-453A-4E09-9B7F-4643187D35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2659" y="11104513"/>
              <a:ext cx="0" cy="115938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508D1BC-B130-4D9D-84DD-881BC33D58B8}"/>
              </a:ext>
            </a:extLst>
          </p:cNvPr>
          <p:cNvGrpSpPr/>
          <p:nvPr/>
        </p:nvGrpSpPr>
        <p:grpSpPr>
          <a:xfrm>
            <a:off x="1382659" y="13899400"/>
            <a:ext cx="185844" cy="115938"/>
            <a:chOff x="1382659" y="11104513"/>
            <a:chExt cx="185844" cy="115938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945EB200-E783-4E98-8376-035F380D4425}"/>
                </a:ext>
              </a:extLst>
            </p:cNvPr>
            <p:cNvCxnSpPr>
              <a:cxnSpLocks/>
            </p:cNvCxnSpPr>
            <p:nvPr/>
          </p:nvCxnSpPr>
          <p:spPr>
            <a:xfrm>
              <a:off x="1382659" y="11220451"/>
              <a:ext cx="185844" cy="0"/>
            </a:xfrm>
            <a:prstGeom prst="straightConnector1">
              <a:avLst/>
            </a:prstGeom>
            <a:ln w="12700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9F52243-F8A2-4597-975B-7C80302AF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2659" y="11104513"/>
              <a:ext cx="0" cy="115938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32CDC00-1C2F-49DB-A8F9-690C17909A34}"/>
              </a:ext>
            </a:extLst>
          </p:cNvPr>
          <p:cNvGrpSpPr/>
          <p:nvPr/>
        </p:nvGrpSpPr>
        <p:grpSpPr>
          <a:xfrm>
            <a:off x="1382659" y="14179668"/>
            <a:ext cx="185844" cy="115938"/>
            <a:chOff x="1382659" y="11104513"/>
            <a:chExt cx="185844" cy="115938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9B8D92EE-E20E-40E8-BD7A-93224633E281}"/>
                </a:ext>
              </a:extLst>
            </p:cNvPr>
            <p:cNvCxnSpPr>
              <a:cxnSpLocks/>
            </p:cNvCxnSpPr>
            <p:nvPr/>
          </p:nvCxnSpPr>
          <p:spPr>
            <a:xfrm>
              <a:off x="1382659" y="11220451"/>
              <a:ext cx="185844" cy="0"/>
            </a:xfrm>
            <a:prstGeom prst="straightConnector1">
              <a:avLst/>
            </a:prstGeom>
            <a:ln w="12700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D675B3C-955D-4ED3-B54D-1AF998BC15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2659" y="11104513"/>
              <a:ext cx="0" cy="115938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3A42867A-2CD3-4E58-A7CF-CF507EA54082}"/>
              </a:ext>
            </a:extLst>
          </p:cNvPr>
          <p:cNvSpPr txBox="1"/>
          <p:nvPr/>
        </p:nvSpPr>
        <p:spPr>
          <a:xfrm>
            <a:off x="2680659" y="5727573"/>
            <a:ext cx="438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</a:rPr>
              <a:t>2100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02E6573-2823-48FC-BAA6-709A80FAA702}"/>
              </a:ext>
            </a:extLst>
          </p:cNvPr>
          <p:cNvSpPr txBox="1"/>
          <p:nvPr/>
        </p:nvSpPr>
        <p:spPr>
          <a:xfrm>
            <a:off x="1147295" y="5725350"/>
            <a:ext cx="438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</a:rPr>
              <a:t>265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9D97D9D-20EF-4E2F-9615-A9EA35BFC1FB}"/>
              </a:ext>
            </a:extLst>
          </p:cNvPr>
          <p:cNvSpPr/>
          <p:nvPr/>
        </p:nvSpPr>
        <p:spPr>
          <a:xfrm>
            <a:off x="0" y="15363420"/>
            <a:ext cx="6861279" cy="2781299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38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7789</TotalTime>
  <Words>137</Words>
  <Application>Microsoft Office PowerPoint</Application>
  <PresentationFormat>Custom</PresentationFormat>
  <Paragraphs>66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Karla</vt:lpstr>
      <vt:lpstr>Reliable DEMO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Hulme</dc:creator>
  <cp:lastModifiedBy>Samuel Hulme</cp:lastModifiedBy>
  <cp:revision>57</cp:revision>
  <dcterms:created xsi:type="dcterms:W3CDTF">2020-03-23T18:44:46Z</dcterms:created>
  <dcterms:modified xsi:type="dcterms:W3CDTF">2020-03-30T02:58:00Z</dcterms:modified>
</cp:coreProperties>
</file>